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43.jpg" ContentType="image/png"/>
  <Override PartName="/ppt/media/image46.jpg" ContentType="image/gif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64" r:id="rId3"/>
    <p:sldId id="273" r:id="rId4"/>
    <p:sldId id="258" r:id="rId5"/>
    <p:sldId id="261" r:id="rId6"/>
    <p:sldId id="268" r:id="rId7"/>
    <p:sldId id="272" r:id="rId8"/>
    <p:sldId id="259" r:id="rId9"/>
    <p:sldId id="263" r:id="rId10"/>
    <p:sldId id="271" r:id="rId11"/>
    <p:sldId id="262" r:id="rId12"/>
    <p:sldId id="270" r:id="rId13"/>
    <p:sldId id="265" r:id="rId14"/>
    <p:sldId id="269" r:id="rId15"/>
    <p:sldId id="266" r:id="rId16"/>
    <p:sldId id="267" r:id="rId1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B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14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390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041496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42710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60012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230784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69460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443545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418749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56050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74240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49586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562426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1000">
              <a:srgbClr val="00BFFF"/>
            </a:gs>
            <a:gs pos="100000">
              <a:srgbClr val="00BFFF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958A75F-F824-4307-A452-743F96B86BA6}" type="datetimeFigureOut">
              <a:rPr lang="en-US" smtClean="0"/>
              <a:t>4/25/2024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732FEE0-AFBF-4E75-B9B5-6B97134ED99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56808774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13" Type="http://schemas.openxmlformats.org/officeDocument/2006/relationships/image" Target="../media/image12.jpg"/><Relationship Id="rId18" Type="http://schemas.openxmlformats.org/officeDocument/2006/relationships/image" Target="../media/image17.png"/><Relationship Id="rId3" Type="http://schemas.openxmlformats.org/officeDocument/2006/relationships/image" Target="../media/image2.jpeg"/><Relationship Id="rId21" Type="http://schemas.openxmlformats.org/officeDocument/2006/relationships/image" Target="../media/image20.png"/><Relationship Id="rId7" Type="http://schemas.openxmlformats.org/officeDocument/2006/relationships/image" Target="../media/image6.jpeg"/><Relationship Id="rId12" Type="http://schemas.openxmlformats.org/officeDocument/2006/relationships/image" Target="../media/image11.jpg"/><Relationship Id="rId17" Type="http://schemas.openxmlformats.org/officeDocument/2006/relationships/image" Target="../media/image16.jpeg"/><Relationship Id="rId2" Type="http://schemas.openxmlformats.org/officeDocument/2006/relationships/image" Target="../media/image1.png"/><Relationship Id="rId16" Type="http://schemas.openxmlformats.org/officeDocument/2006/relationships/image" Target="../media/image15.jpg"/><Relationship Id="rId20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.jpg"/><Relationship Id="rId11" Type="http://schemas.openxmlformats.org/officeDocument/2006/relationships/image" Target="../media/image10.png"/><Relationship Id="rId5" Type="http://schemas.openxmlformats.org/officeDocument/2006/relationships/image" Target="../media/image4.jpg"/><Relationship Id="rId15" Type="http://schemas.openxmlformats.org/officeDocument/2006/relationships/image" Target="../media/image14.png"/><Relationship Id="rId10" Type="http://schemas.openxmlformats.org/officeDocument/2006/relationships/image" Target="../media/image9.png"/><Relationship Id="rId19" Type="http://schemas.openxmlformats.org/officeDocument/2006/relationships/image" Target="../media/image18.jpg"/><Relationship Id="rId4" Type="http://schemas.openxmlformats.org/officeDocument/2006/relationships/image" Target="../media/image3.png"/><Relationship Id="rId9" Type="http://schemas.openxmlformats.org/officeDocument/2006/relationships/image" Target="../media/image8.png"/><Relationship Id="rId14" Type="http://schemas.openxmlformats.org/officeDocument/2006/relationships/image" Target="../media/image13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9.jpeg"/><Relationship Id="rId2" Type="http://schemas.openxmlformats.org/officeDocument/2006/relationships/image" Target="../media/image138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2.png"/><Relationship Id="rId5" Type="http://schemas.openxmlformats.org/officeDocument/2006/relationships/image" Target="../media/image141.jpeg"/><Relationship Id="rId4" Type="http://schemas.openxmlformats.org/officeDocument/2006/relationships/image" Target="../media/image140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png"/><Relationship Id="rId13" Type="http://schemas.openxmlformats.org/officeDocument/2006/relationships/image" Target="../media/image154.jpg"/><Relationship Id="rId18" Type="http://schemas.openxmlformats.org/officeDocument/2006/relationships/image" Target="../media/image159.png"/><Relationship Id="rId3" Type="http://schemas.openxmlformats.org/officeDocument/2006/relationships/image" Target="../media/image144.jpeg"/><Relationship Id="rId21" Type="http://schemas.openxmlformats.org/officeDocument/2006/relationships/image" Target="../media/image162.png"/><Relationship Id="rId7" Type="http://schemas.openxmlformats.org/officeDocument/2006/relationships/image" Target="../media/image148.png"/><Relationship Id="rId12" Type="http://schemas.openxmlformats.org/officeDocument/2006/relationships/image" Target="../media/image153.png"/><Relationship Id="rId17" Type="http://schemas.openxmlformats.org/officeDocument/2006/relationships/image" Target="../media/image158.png"/><Relationship Id="rId2" Type="http://schemas.openxmlformats.org/officeDocument/2006/relationships/image" Target="../media/image143.jpg"/><Relationship Id="rId16" Type="http://schemas.openxmlformats.org/officeDocument/2006/relationships/image" Target="../media/image157.png"/><Relationship Id="rId20" Type="http://schemas.openxmlformats.org/officeDocument/2006/relationships/image" Target="../media/image16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7.jpeg"/><Relationship Id="rId11" Type="http://schemas.openxmlformats.org/officeDocument/2006/relationships/image" Target="../media/image152.png"/><Relationship Id="rId5" Type="http://schemas.openxmlformats.org/officeDocument/2006/relationships/image" Target="../media/image146.png"/><Relationship Id="rId15" Type="http://schemas.openxmlformats.org/officeDocument/2006/relationships/image" Target="../media/image156.png"/><Relationship Id="rId10" Type="http://schemas.openxmlformats.org/officeDocument/2006/relationships/image" Target="../media/image151.jpg"/><Relationship Id="rId19" Type="http://schemas.openxmlformats.org/officeDocument/2006/relationships/image" Target="../media/image160.png"/><Relationship Id="rId4" Type="http://schemas.openxmlformats.org/officeDocument/2006/relationships/image" Target="../media/image145.png"/><Relationship Id="rId9" Type="http://schemas.openxmlformats.org/officeDocument/2006/relationships/image" Target="../media/image150.png"/><Relationship Id="rId14" Type="http://schemas.openxmlformats.org/officeDocument/2006/relationships/image" Target="../media/image155.png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jpg"/><Relationship Id="rId13" Type="http://schemas.openxmlformats.org/officeDocument/2006/relationships/image" Target="../media/image174.jpg"/><Relationship Id="rId3" Type="http://schemas.openxmlformats.org/officeDocument/2006/relationships/image" Target="../media/image164.png"/><Relationship Id="rId7" Type="http://schemas.openxmlformats.org/officeDocument/2006/relationships/image" Target="../media/image168.png"/><Relationship Id="rId12" Type="http://schemas.openxmlformats.org/officeDocument/2006/relationships/image" Target="../media/image173.jpeg"/><Relationship Id="rId2" Type="http://schemas.openxmlformats.org/officeDocument/2006/relationships/image" Target="../media/image16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7.png"/><Relationship Id="rId11" Type="http://schemas.openxmlformats.org/officeDocument/2006/relationships/image" Target="../media/image172.png"/><Relationship Id="rId5" Type="http://schemas.openxmlformats.org/officeDocument/2006/relationships/image" Target="../media/image166.png"/><Relationship Id="rId10" Type="http://schemas.openxmlformats.org/officeDocument/2006/relationships/image" Target="../media/image171.png"/><Relationship Id="rId4" Type="http://schemas.openxmlformats.org/officeDocument/2006/relationships/image" Target="../media/image165.jpg"/><Relationship Id="rId9" Type="http://schemas.openxmlformats.org/officeDocument/2006/relationships/image" Target="../media/image170.png"/><Relationship Id="rId14" Type="http://schemas.openxmlformats.org/officeDocument/2006/relationships/image" Target="../media/image175.pn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2.png"/><Relationship Id="rId13" Type="http://schemas.openxmlformats.org/officeDocument/2006/relationships/image" Target="../media/image187.png"/><Relationship Id="rId3" Type="http://schemas.openxmlformats.org/officeDocument/2006/relationships/image" Target="../media/image177.png"/><Relationship Id="rId7" Type="http://schemas.openxmlformats.org/officeDocument/2006/relationships/image" Target="../media/image181.png"/><Relationship Id="rId12" Type="http://schemas.openxmlformats.org/officeDocument/2006/relationships/image" Target="../media/image186.jpeg"/><Relationship Id="rId2" Type="http://schemas.openxmlformats.org/officeDocument/2006/relationships/image" Target="../media/image176.jpg"/><Relationship Id="rId16" Type="http://schemas.openxmlformats.org/officeDocument/2006/relationships/image" Target="../media/image190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0.jpg"/><Relationship Id="rId11" Type="http://schemas.openxmlformats.org/officeDocument/2006/relationships/image" Target="../media/image185.jpg"/><Relationship Id="rId5" Type="http://schemas.openxmlformats.org/officeDocument/2006/relationships/image" Target="../media/image179.png"/><Relationship Id="rId15" Type="http://schemas.openxmlformats.org/officeDocument/2006/relationships/image" Target="../media/image189.png"/><Relationship Id="rId10" Type="http://schemas.openxmlformats.org/officeDocument/2006/relationships/image" Target="../media/image184.png"/><Relationship Id="rId4" Type="http://schemas.openxmlformats.org/officeDocument/2006/relationships/image" Target="../media/image178.png"/><Relationship Id="rId9" Type="http://schemas.openxmlformats.org/officeDocument/2006/relationships/image" Target="../media/image183.png"/><Relationship Id="rId14" Type="http://schemas.openxmlformats.org/officeDocument/2006/relationships/image" Target="../media/image188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7.png"/><Relationship Id="rId3" Type="http://schemas.openxmlformats.org/officeDocument/2006/relationships/image" Target="../media/image192.png"/><Relationship Id="rId7" Type="http://schemas.openxmlformats.org/officeDocument/2006/relationships/image" Target="../media/image196.png"/><Relationship Id="rId2" Type="http://schemas.openxmlformats.org/officeDocument/2006/relationships/image" Target="../media/image19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5.png"/><Relationship Id="rId11" Type="http://schemas.openxmlformats.org/officeDocument/2006/relationships/image" Target="../media/image200.jpeg"/><Relationship Id="rId5" Type="http://schemas.openxmlformats.org/officeDocument/2006/relationships/image" Target="../media/image194.jpeg"/><Relationship Id="rId10" Type="http://schemas.openxmlformats.org/officeDocument/2006/relationships/image" Target="../media/image199.jpg"/><Relationship Id="rId4" Type="http://schemas.openxmlformats.org/officeDocument/2006/relationships/image" Target="../media/image193.jpg"/><Relationship Id="rId9" Type="http://schemas.openxmlformats.org/officeDocument/2006/relationships/image" Target="../media/image198.jp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7.png"/><Relationship Id="rId13" Type="http://schemas.openxmlformats.org/officeDocument/2006/relationships/image" Target="../media/image212.jpeg"/><Relationship Id="rId3" Type="http://schemas.openxmlformats.org/officeDocument/2006/relationships/image" Target="../media/image202.jpeg"/><Relationship Id="rId7" Type="http://schemas.openxmlformats.org/officeDocument/2006/relationships/image" Target="../media/image206.png"/><Relationship Id="rId12" Type="http://schemas.openxmlformats.org/officeDocument/2006/relationships/image" Target="../media/image211.png"/><Relationship Id="rId2" Type="http://schemas.openxmlformats.org/officeDocument/2006/relationships/image" Target="../media/image20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05.png"/><Relationship Id="rId11" Type="http://schemas.openxmlformats.org/officeDocument/2006/relationships/image" Target="../media/image210.png"/><Relationship Id="rId5" Type="http://schemas.openxmlformats.org/officeDocument/2006/relationships/image" Target="../media/image204.png"/><Relationship Id="rId10" Type="http://schemas.openxmlformats.org/officeDocument/2006/relationships/image" Target="../media/image209.png"/><Relationship Id="rId4" Type="http://schemas.openxmlformats.org/officeDocument/2006/relationships/image" Target="../media/image203.png"/><Relationship Id="rId9" Type="http://schemas.openxmlformats.org/officeDocument/2006/relationships/image" Target="../media/image208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4.png"/><Relationship Id="rId2" Type="http://schemas.openxmlformats.org/officeDocument/2006/relationships/image" Target="../media/image213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png"/><Relationship Id="rId13" Type="http://schemas.openxmlformats.org/officeDocument/2006/relationships/image" Target="../media/image32.png"/><Relationship Id="rId3" Type="http://schemas.openxmlformats.org/officeDocument/2006/relationships/image" Target="../media/image22.png"/><Relationship Id="rId7" Type="http://schemas.openxmlformats.org/officeDocument/2006/relationships/image" Target="../media/image26.jpeg"/><Relationship Id="rId12" Type="http://schemas.openxmlformats.org/officeDocument/2006/relationships/image" Target="../media/image31.png"/><Relationship Id="rId17" Type="http://schemas.openxmlformats.org/officeDocument/2006/relationships/image" Target="../media/image36.jpeg"/><Relationship Id="rId2" Type="http://schemas.openxmlformats.org/officeDocument/2006/relationships/image" Target="../media/image21.png"/><Relationship Id="rId16" Type="http://schemas.openxmlformats.org/officeDocument/2006/relationships/image" Target="../media/image35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image" Target="../media/image24.jpeg"/><Relationship Id="rId15" Type="http://schemas.openxmlformats.org/officeDocument/2006/relationships/image" Target="../media/image34.jpeg"/><Relationship Id="rId10" Type="http://schemas.openxmlformats.org/officeDocument/2006/relationships/image" Target="../media/image29.png"/><Relationship Id="rId4" Type="http://schemas.openxmlformats.org/officeDocument/2006/relationships/image" Target="../media/image23.jpeg"/><Relationship Id="rId9" Type="http://schemas.openxmlformats.org/officeDocument/2006/relationships/image" Target="../media/image28.jpg"/><Relationship Id="rId14" Type="http://schemas.openxmlformats.org/officeDocument/2006/relationships/image" Target="../media/image3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pn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png"/><Relationship Id="rId3" Type="http://schemas.openxmlformats.org/officeDocument/2006/relationships/image" Target="../media/image40.png"/><Relationship Id="rId21" Type="http://schemas.openxmlformats.org/officeDocument/2006/relationships/image" Target="../media/image58.jpe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17" Type="http://schemas.openxmlformats.org/officeDocument/2006/relationships/image" Target="../media/image54.jpeg"/><Relationship Id="rId2" Type="http://schemas.openxmlformats.org/officeDocument/2006/relationships/image" Target="../media/image39.png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jp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5" Type="http://schemas.openxmlformats.org/officeDocument/2006/relationships/image" Target="../media/image52.jpeg"/><Relationship Id="rId10" Type="http://schemas.openxmlformats.org/officeDocument/2006/relationships/image" Target="../media/image47.png"/><Relationship Id="rId19" Type="http://schemas.openxmlformats.org/officeDocument/2006/relationships/image" Target="../media/image56.png"/><Relationship Id="rId4" Type="http://schemas.openxmlformats.org/officeDocument/2006/relationships/image" Target="../media/image41.jpg"/><Relationship Id="rId9" Type="http://schemas.openxmlformats.org/officeDocument/2006/relationships/image" Target="../media/image46.jpg"/><Relationship Id="rId14" Type="http://schemas.openxmlformats.org/officeDocument/2006/relationships/image" Target="../media/image51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65.jpeg"/><Relationship Id="rId13" Type="http://schemas.openxmlformats.org/officeDocument/2006/relationships/image" Target="../media/image70.jpg"/><Relationship Id="rId18" Type="http://schemas.openxmlformats.org/officeDocument/2006/relationships/image" Target="../media/image75.jpeg"/><Relationship Id="rId3" Type="http://schemas.openxmlformats.org/officeDocument/2006/relationships/image" Target="../media/image60.jpeg"/><Relationship Id="rId7" Type="http://schemas.openxmlformats.org/officeDocument/2006/relationships/image" Target="../media/image64.jpeg"/><Relationship Id="rId12" Type="http://schemas.openxmlformats.org/officeDocument/2006/relationships/image" Target="../media/image69.jpg"/><Relationship Id="rId17" Type="http://schemas.openxmlformats.org/officeDocument/2006/relationships/image" Target="../media/image74.jpeg"/><Relationship Id="rId2" Type="http://schemas.openxmlformats.org/officeDocument/2006/relationships/image" Target="../media/image59.png"/><Relationship Id="rId16" Type="http://schemas.openxmlformats.org/officeDocument/2006/relationships/image" Target="../media/image73.png"/><Relationship Id="rId20" Type="http://schemas.openxmlformats.org/officeDocument/2006/relationships/image" Target="../media/image7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3.png"/><Relationship Id="rId11" Type="http://schemas.openxmlformats.org/officeDocument/2006/relationships/image" Target="../media/image68.jpg"/><Relationship Id="rId5" Type="http://schemas.openxmlformats.org/officeDocument/2006/relationships/image" Target="../media/image62.png"/><Relationship Id="rId15" Type="http://schemas.openxmlformats.org/officeDocument/2006/relationships/image" Target="../media/image72.png"/><Relationship Id="rId10" Type="http://schemas.openxmlformats.org/officeDocument/2006/relationships/image" Target="../media/image67.jpeg"/><Relationship Id="rId19" Type="http://schemas.openxmlformats.org/officeDocument/2006/relationships/image" Target="../media/image76.png"/><Relationship Id="rId4" Type="http://schemas.openxmlformats.org/officeDocument/2006/relationships/image" Target="../media/image61.png"/><Relationship Id="rId9" Type="http://schemas.openxmlformats.org/officeDocument/2006/relationships/image" Target="../media/image66.jpeg"/><Relationship Id="rId14" Type="http://schemas.openxmlformats.org/officeDocument/2006/relationships/image" Target="../media/image7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4.png"/><Relationship Id="rId13" Type="http://schemas.openxmlformats.org/officeDocument/2006/relationships/image" Target="../media/image89.jpeg"/><Relationship Id="rId18" Type="http://schemas.openxmlformats.org/officeDocument/2006/relationships/image" Target="../media/image94.png"/><Relationship Id="rId3" Type="http://schemas.openxmlformats.org/officeDocument/2006/relationships/image" Target="../media/image79.png"/><Relationship Id="rId21" Type="http://schemas.openxmlformats.org/officeDocument/2006/relationships/image" Target="../media/image97.jpeg"/><Relationship Id="rId7" Type="http://schemas.openxmlformats.org/officeDocument/2006/relationships/image" Target="../media/image83.png"/><Relationship Id="rId12" Type="http://schemas.openxmlformats.org/officeDocument/2006/relationships/image" Target="../media/image88.png"/><Relationship Id="rId17" Type="http://schemas.openxmlformats.org/officeDocument/2006/relationships/image" Target="../media/image93.jpeg"/><Relationship Id="rId2" Type="http://schemas.openxmlformats.org/officeDocument/2006/relationships/image" Target="../media/image78.png"/><Relationship Id="rId16" Type="http://schemas.openxmlformats.org/officeDocument/2006/relationships/image" Target="../media/image92.png"/><Relationship Id="rId20" Type="http://schemas.openxmlformats.org/officeDocument/2006/relationships/image" Target="../media/image9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2.png"/><Relationship Id="rId11" Type="http://schemas.openxmlformats.org/officeDocument/2006/relationships/image" Target="../media/image87.png"/><Relationship Id="rId5" Type="http://schemas.openxmlformats.org/officeDocument/2006/relationships/image" Target="../media/image81.png"/><Relationship Id="rId15" Type="http://schemas.openxmlformats.org/officeDocument/2006/relationships/image" Target="../media/image91.jpeg"/><Relationship Id="rId10" Type="http://schemas.openxmlformats.org/officeDocument/2006/relationships/image" Target="../media/image86.png"/><Relationship Id="rId19" Type="http://schemas.openxmlformats.org/officeDocument/2006/relationships/image" Target="../media/image95.png"/><Relationship Id="rId4" Type="http://schemas.openxmlformats.org/officeDocument/2006/relationships/image" Target="../media/image80.jpg"/><Relationship Id="rId9" Type="http://schemas.openxmlformats.org/officeDocument/2006/relationships/image" Target="../media/image85.png"/><Relationship Id="rId14" Type="http://schemas.openxmlformats.org/officeDocument/2006/relationships/image" Target="../media/image90.png"/><Relationship Id="rId22" Type="http://schemas.openxmlformats.org/officeDocument/2006/relationships/image" Target="../media/image98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5.png"/><Relationship Id="rId13" Type="http://schemas.openxmlformats.org/officeDocument/2006/relationships/image" Target="../media/image110.png"/><Relationship Id="rId3" Type="http://schemas.openxmlformats.org/officeDocument/2006/relationships/image" Target="../media/image100.jpeg"/><Relationship Id="rId7" Type="http://schemas.openxmlformats.org/officeDocument/2006/relationships/image" Target="../media/image104.png"/><Relationship Id="rId12" Type="http://schemas.openxmlformats.org/officeDocument/2006/relationships/image" Target="../media/image109.png"/><Relationship Id="rId2" Type="http://schemas.openxmlformats.org/officeDocument/2006/relationships/image" Target="../media/image9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3.jpeg"/><Relationship Id="rId11" Type="http://schemas.openxmlformats.org/officeDocument/2006/relationships/image" Target="../media/image108.jpg"/><Relationship Id="rId5" Type="http://schemas.openxmlformats.org/officeDocument/2006/relationships/image" Target="../media/image102.png"/><Relationship Id="rId15" Type="http://schemas.openxmlformats.org/officeDocument/2006/relationships/image" Target="../media/image112.jpeg"/><Relationship Id="rId10" Type="http://schemas.openxmlformats.org/officeDocument/2006/relationships/image" Target="../media/image107.png"/><Relationship Id="rId4" Type="http://schemas.openxmlformats.org/officeDocument/2006/relationships/image" Target="../media/image101.jpg"/><Relationship Id="rId9" Type="http://schemas.openxmlformats.org/officeDocument/2006/relationships/image" Target="../media/image106.png"/><Relationship Id="rId14" Type="http://schemas.openxmlformats.org/officeDocument/2006/relationships/image" Target="../media/image11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9.png"/><Relationship Id="rId3" Type="http://schemas.openxmlformats.org/officeDocument/2006/relationships/image" Target="../media/image114.png"/><Relationship Id="rId7" Type="http://schemas.openxmlformats.org/officeDocument/2006/relationships/image" Target="../media/image118.png"/><Relationship Id="rId2" Type="http://schemas.openxmlformats.org/officeDocument/2006/relationships/image" Target="../media/image11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7.png"/><Relationship Id="rId5" Type="http://schemas.openxmlformats.org/officeDocument/2006/relationships/image" Target="../media/image116.png"/><Relationship Id="rId4" Type="http://schemas.openxmlformats.org/officeDocument/2006/relationships/image" Target="../media/image115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6.png"/><Relationship Id="rId13" Type="http://schemas.openxmlformats.org/officeDocument/2006/relationships/image" Target="../media/image131.png"/><Relationship Id="rId18" Type="http://schemas.openxmlformats.org/officeDocument/2006/relationships/image" Target="../media/image136.png"/><Relationship Id="rId3" Type="http://schemas.openxmlformats.org/officeDocument/2006/relationships/image" Target="../media/image121.jpeg"/><Relationship Id="rId7" Type="http://schemas.openxmlformats.org/officeDocument/2006/relationships/image" Target="../media/image125.png"/><Relationship Id="rId12" Type="http://schemas.openxmlformats.org/officeDocument/2006/relationships/image" Target="../media/image130.png"/><Relationship Id="rId17" Type="http://schemas.openxmlformats.org/officeDocument/2006/relationships/image" Target="../media/image135.png"/><Relationship Id="rId2" Type="http://schemas.openxmlformats.org/officeDocument/2006/relationships/image" Target="../media/image120.png"/><Relationship Id="rId16" Type="http://schemas.openxmlformats.org/officeDocument/2006/relationships/image" Target="../media/image13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4.png"/><Relationship Id="rId11" Type="http://schemas.openxmlformats.org/officeDocument/2006/relationships/image" Target="../media/image129.jpeg"/><Relationship Id="rId5" Type="http://schemas.openxmlformats.org/officeDocument/2006/relationships/image" Target="../media/image123.png"/><Relationship Id="rId15" Type="http://schemas.openxmlformats.org/officeDocument/2006/relationships/image" Target="../media/image133.png"/><Relationship Id="rId10" Type="http://schemas.openxmlformats.org/officeDocument/2006/relationships/image" Target="../media/image128.jpeg"/><Relationship Id="rId19" Type="http://schemas.openxmlformats.org/officeDocument/2006/relationships/image" Target="../media/image137.png"/><Relationship Id="rId4" Type="http://schemas.openxmlformats.org/officeDocument/2006/relationships/image" Target="../media/image122.png"/><Relationship Id="rId9" Type="http://schemas.openxmlformats.org/officeDocument/2006/relationships/image" Target="../media/image127.jpeg"/><Relationship Id="rId14" Type="http://schemas.openxmlformats.org/officeDocument/2006/relationships/image" Target="../media/image13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GOVERNMENT SECTOR</a:t>
            </a:r>
            <a:endParaRPr lang="en-US" b="1" u="sng" dirty="0"/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82131" y="1800931"/>
            <a:ext cx="1274317" cy="1202103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10765" y="3407755"/>
            <a:ext cx="1320365" cy="132036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041" y="1858100"/>
            <a:ext cx="2254103" cy="104440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85708" y="5158716"/>
            <a:ext cx="1277323" cy="120210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8923" y="1978739"/>
            <a:ext cx="2033813" cy="960412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6226" y="3377407"/>
            <a:ext cx="1320365" cy="132036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6095" y="3396454"/>
            <a:ext cx="1320365" cy="132036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24384" y="1806509"/>
            <a:ext cx="1116099" cy="120210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42977" y="3460514"/>
            <a:ext cx="2053911" cy="109742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1425" y="3377406"/>
            <a:ext cx="1320365" cy="132036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35184" y="5129300"/>
            <a:ext cx="2053911" cy="132036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81715" y="1909278"/>
            <a:ext cx="1952636" cy="109933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72010" y="5057063"/>
            <a:ext cx="1324843" cy="1324843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93274" y="3436877"/>
            <a:ext cx="1206788" cy="1201424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05832" y="3355831"/>
            <a:ext cx="1296276" cy="120210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00062" y="1853546"/>
            <a:ext cx="1416321" cy="1202103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43232" y="4914200"/>
            <a:ext cx="1228725" cy="733425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61900" y="5015044"/>
            <a:ext cx="1478654" cy="1489447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1512" y="5719485"/>
            <a:ext cx="1466850" cy="74295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6371" y="4698451"/>
            <a:ext cx="2012009" cy="19430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7034741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Restaurants and food</a:t>
            </a:r>
            <a:endParaRPr lang="en-US" b="1" dirty="0"/>
          </a:p>
        </p:txBody>
      </p:sp>
      <p:pic>
        <p:nvPicPr>
          <p:cNvPr id="22" name="Content Placeholder 2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2" y="1729500"/>
            <a:ext cx="2143125" cy="2143125"/>
          </a:xfr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8107" y="1748550"/>
            <a:ext cx="2152650" cy="212407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6121" y="1690688"/>
            <a:ext cx="2143125" cy="2143125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03506" y="1823286"/>
            <a:ext cx="2962275" cy="1543050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1844" y="4039104"/>
            <a:ext cx="2445025" cy="9339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75444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School and university section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5" y="1573147"/>
            <a:ext cx="1440389" cy="144641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1473" y="1573147"/>
            <a:ext cx="1488382" cy="148838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49833" y="1573147"/>
            <a:ext cx="1329947" cy="146739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03269" y="1552164"/>
            <a:ext cx="1569138" cy="156913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5896" y="1573147"/>
            <a:ext cx="1620179" cy="162017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5" y="3272390"/>
            <a:ext cx="1476073" cy="14760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85669" y="3236099"/>
            <a:ext cx="2431173" cy="888469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6879" y="3265513"/>
            <a:ext cx="1482976" cy="1482976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38174" y="3617022"/>
            <a:ext cx="2266950" cy="638175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6910" y="1519506"/>
            <a:ext cx="1634453" cy="1634453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09021" y="3457992"/>
            <a:ext cx="2858655" cy="94335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4365" y="5001290"/>
            <a:ext cx="1479721" cy="147972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1379" y="4205324"/>
            <a:ext cx="2286521" cy="63514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3134" y="5001290"/>
            <a:ext cx="3467100" cy="69532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581951" y="4669639"/>
            <a:ext cx="1358626" cy="1358626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0549" y="6142376"/>
            <a:ext cx="5120059" cy="555522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647" t="5534" r="14493" b="7635"/>
          <a:stretch/>
        </p:blipFill>
        <p:spPr>
          <a:xfrm>
            <a:off x="9200965" y="4615759"/>
            <a:ext cx="1213561" cy="1466386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42900" y="5865776"/>
            <a:ext cx="2682026" cy="820933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6316" y="5101754"/>
            <a:ext cx="1616808" cy="1616808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 rotWithShape="1"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071" r="14973"/>
          <a:stretch/>
        </p:blipFill>
        <p:spPr>
          <a:xfrm>
            <a:off x="6852573" y="4911764"/>
            <a:ext cx="2264680" cy="9755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727913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School and university section</a:t>
            </a:r>
            <a:endParaRPr lang="en-US" b="1" dirty="0"/>
          </a:p>
        </p:txBody>
      </p:sp>
      <p:pic>
        <p:nvPicPr>
          <p:cNvPr id="24" name="Content Placeholder 2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" y="1690688"/>
            <a:ext cx="1034515" cy="1293144"/>
          </a:xfr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2715" y="1486402"/>
            <a:ext cx="1622558" cy="164438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0262" y="1486402"/>
            <a:ext cx="1964406" cy="1964406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692" y="3253176"/>
            <a:ext cx="1628275" cy="1432883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3284" y="3717593"/>
            <a:ext cx="2133600" cy="952500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73515" y="1690688"/>
            <a:ext cx="4521116" cy="1195055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50115" y="2879812"/>
            <a:ext cx="1915528" cy="1915528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9268" y="3546143"/>
            <a:ext cx="1295400" cy="12954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7052" y="3166570"/>
            <a:ext cx="2450794" cy="1726984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8573" y="4907335"/>
            <a:ext cx="1789663" cy="1789663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55512" y="5049626"/>
            <a:ext cx="2133600" cy="142240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3352" y="4987879"/>
            <a:ext cx="1590617" cy="1705727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32449" y="5049626"/>
            <a:ext cx="1629950" cy="14976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5395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Hospital and pharmacy</a:t>
            </a:r>
            <a:endParaRPr lang="en-US" b="1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" y="1594245"/>
            <a:ext cx="1592268" cy="1639470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1950" y="1565775"/>
            <a:ext cx="1633306" cy="1639470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5348" y="3576774"/>
            <a:ext cx="2090744" cy="109764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" y="4694936"/>
            <a:ext cx="3557009" cy="84973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35" y="1606931"/>
            <a:ext cx="1962813" cy="1767714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2084" y="3758271"/>
            <a:ext cx="4205537" cy="916144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00121" y="1611193"/>
            <a:ext cx="2857500" cy="1600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379" y="3652595"/>
            <a:ext cx="3095308" cy="74964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328" y="4927418"/>
            <a:ext cx="1671293" cy="1671293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30039" y="4940405"/>
            <a:ext cx="1578435" cy="164531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0835" y="4940405"/>
            <a:ext cx="1697192" cy="169719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6092" y="3806923"/>
            <a:ext cx="1701496" cy="79425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46686" y="1610197"/>
            <a:ext cx="1740505" cy="17405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358" y="5709629"/>
            <a:ext cx="3105990" cy="91529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91388" y="5353966"/>
            <a:ext cx="2709412" cy="1206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923847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Hospital and pharmacy</a:t>
            </a:r>
            <a:endParaRPr lang="en-US" b="1" dirty="0"/>
          </a:p>
        </p:txBody>
      </p:sp>
      <p:pic>
        <p:nvPicPr>
          <p:cNvPr id="18" name="Content Placeholder 17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6" y="1504783"/>
            <a:ext cx="1421690" cy="1421690"/>
          </a:xfr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53389" y="1624074"/>
            <a:ext cx="2612868" cy="706605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19226" y="1518591"/>
            <a:ext cx="1407030" cy="1655512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2" t="28595" r="17251" b="31640"/>
          <a:stretch/>
        </p:blipFill>
        <p:spPr>
          <a:xfrm>
            <a:off x="375026" y="3062679"/>
            <a:ext cx="2005263" cy="1175499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49182" y="1585802"/>
            <a:ext cx="1810931" cy="1313116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66257" y="1345359"/>
            <a:ext cx="2783428" cy="144867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48408" y="2794701"/>
            <a:ext cx="4952381" cy="97142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026" y="4349833"/>
            <a:ext cx="2277979" cy="2277979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15985" y="5215472"/>
            <a:ext cx="2611834" cy="1340465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7554" y="4722812"/>
            <a:ext cx="1905000" cy="1905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435152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NGO and Trust</a:t>
            </a:r>
            <a:endParaRPr lang="en-US" b="1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475" y="1827062"/>
            <a:ext cx="1694835" cy="1737511"/>
          </a:xfrm>
          <a:prstGeom prst="rect">
            <a:avLst/>
          </a:prstGeom>
        </p:spPr>
      </p:pic>
      <p:pic>
        <p:nvPicPr>
          <p:cNvPr id="13" name="Content Placeholder 12"/>
          <p:cNvPicPr>
            <a:picLocks noGrp="1" noChangeAspect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67585" y="2058972"/>
            <a:ext cx="1652337" cy="1652337"/>
          </a:xfr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11967" y="1676250"/>
            <a:ext cx="1853345" cy="92667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74749" y="2643919"/>
            <a:ext cx="1298561" cy="109737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5969" y="1998372"/>
            <a:ext cx="1844420" cy="129109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1954" y="3858745"/>
            <a:ext cx="2743200" cy="5334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6487" y="3965743"/>
            <a:ext cx="3328737" cy="524276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60281" y="2175460"/>
            <a:ext cx="2045688" cy="1363792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5778" y="4805474"/>
            <a:ext cx="1492081" cy="149208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646626" y="2258156"/>
            <a:ext cx="1800225" cy="771525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48164" y="5156276"/>
            <a:ext cx="790476" cy="79047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6789" y="4901013"/>
            <a:ext cx="1301002" cy="1301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4385850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B</a:t>
            </a:r>
            <a:r>
              <a:rPr lang="en-US" b="1" dirty="0" smtClean="0"/>
              <a:t>anks</a:t>
            </a:r>
            <a:endParaRPr lang="en-US" b="1" dirty="0"/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1614" y="1501851"/>
            <a:ext cx="2108718" cy="2108718"/>
          </a:xfr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3746" y="1998166"/>
            <a:ext cx="3495675" cy="1304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53289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GOVERNMENT SECTOR</a:t>
            </a:r>
            <a:endParaRPr lang="en-US" b="1" u="sng" dirty="0"/>
          </a:p>
        </p:txBody>
      </p:sp>
      <p:pic>
        <p:nvPicPr>
          <p:cNvPr id="24" name="Picture 2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82959" y="1489665"/>
            <a:ext cx="1351343" cy="1860209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24335" y="4830777"/>
            <a:ext cx="1145981" cy="1585852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41" t="9255" r="12355" b="11578"/>
          <a:stretch/>
        </p:blipFill>
        <p:spPr>
          <a:xfrm>
            <a:off x="3770542" y="1902604"/>
            <a:ext cx="1514789" cy="1430633"/>
          </a:xfrm>
          <a:prstGeom prst="rect">
            <a:avLst/>
          </a:prstGeom>
        </p:spPr>
      </p:pic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444" y="1746491"/>
            <a:ext cx="1447087" cy="1447087"/>
          </a:xfrm>
        </p:spPr>
      </p:pic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504" b="25595"/>
          <a:stretch/>
        </p:blipFill>
        <p:spPr>
          <a:xfrm>
            <a:off x="3622469" y="3657365"/>
            <a:ext cx="2143125" cy="1090864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4395" y="1756286"/>
            <a:ext cx="1886095" cy="1779952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3176" y="5318903"/>
            <a:ext cx="3095625" cy="6096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7561" y="1715387"/>
            <a:ext cx="1818943" cy="1818943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86737" y="1764528"/>
            <a:ext cx="1775296" cy="1775296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12331" y="3763546"/>
            <a:ext cx="2479945" cy="66535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138018" y="4561866"/>
            <a:ext cx="1314286" cy="1314286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8350" y="6061571"/>
            <a:ext cx="5048250" cy="67627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0" y="3719749"/>
            <a:ext cx="2224087" cy="1566206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338" t="19266" r="604" b="17857"/>
          <a:stretch/>
        </p:blipFill>
        <p:spPr>
          <a:xfrm>
            <a:off x="1986178" y="5070652"/>
            <a:ext cx="2512390" cy="1610999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12" t="11095" r="7546" b="11274"/>
          <a:stretch/>
        </p:blipFill>
        <p:spPr>
          <a:xfrm>
            <a:off x="374444" y="3559029"/>
            <a:ext cx="2944757" cy="1338527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673" y="4953359"/>
            <a:ext cx="1412163" cy="18117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122857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u="sng" dirty="0" smtClean="0"/>
              <a:t>GOVERNMENT SECTOR</a:t>
            </a:r>
            <a:endParaRPr lang="en-US" b="1" u="sng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5722" y="1787266"/>
            <a:ext cx="1264069" cy="1258451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704" y="1787266"/>
            <a:ext cx="4038600" cy="1266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3962268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PRIVITE SECTOR</a:t>
            </a:r>
            <a:endParaRPr lang="en-US" b="1" dirty="0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8813" y="1471203"/>
            <a:ext cx="1698499" cy="169849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88823" y="1443976"/>
            <a:ext cx="1722998" cy="172299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5743" y="1458248"/>
            <a:ext cx="1745653" cy="1745653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4434" y="1471203"/>
            <a:ext cx="1695771" cy="1695771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8500" y="1488168"/>
            <a:ext cx="1650784" cy="1650784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8467" y="5390149"/>
            <a:ext cx="1790131" cy="1288895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7413" y="5382105"/>
            <a:ext cx="1198622" cy="1198622"/>
          </a:xfrm>
          <a:prstGeom prst="rect">
            <a:avLst/>
          </a:prstGeo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0475" y="5390149"/>
            <a:ext cx="2054171" cy="1228164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52719" y="3455832"/>
            <a:ext cx="1863654" cy="768757"/>
          </a:xfrm>
          <a:prstGeom prst="rect">
            <a:avLst/>
          </a:prstGeom>
        </p:spPr>
      </p:pic>
      <p:pic>
        <p:nvPicPr>
          <p:cNvPr id="10" name="Content Placeholder 9"/>
          <p:cNvPicPr>
            <a:picLocks noGrp="1" noChangeAspect="1"/>
          </p:cNvPicPr>
          <p:nvPr>
            <p:ph idx="1"/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9362" y="3518634"/>
            <a:ext cx="1480560" cy="1325039"/>
          </a:xfr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6197" y="3454466"/>
            <a:ext cx="1932719" cy="46163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86580" y="1455161"/>
            <a:ext cx="1717602" cy="1717602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86515" y="4381879"/>
            <a:ext cx="1954314" cy="427079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29601" y="3529831"/>
            <a:ext cx="1446512" cy="144651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21772" y="3673099"/>
            <a:ext cx="1971675" cy="1352550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102" y="3423748"/>
            <a:ext cx="1657019" cy="165701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37927" y="4365837"/>
            <a:ext cx="1923007" cy="59493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62421" y="5618468"/>
            <a:ext cx="1428750" cy="771525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60934" y="5160244"/>
            <a:ext cx="1206338" cy="1518800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20748" y="5177127"/>
            <a:ext cx="1612090" cy="16120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300813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Private sector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1307" y="1492468"/>
            <a:ext cx="1370096" cy="1370096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7348" y="1537113"/>
            <a:ext cx="1143418" cy="1143418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15427" y="1378702"/>
            <a:ext cx="1600631" cy="1381878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4586" y="1777942"/>
            <a:ext cx="1779236" cy="396232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V="1">
            <a:off x="5129766" y="2410847"/>
            <a:ext cx="1836821" cy="28700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58760" y="1395671"/>
            <a:ext cx="1523193" cy="1514691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48" y="1354181"/>
            <a:ext cx="1742906" cy="1742906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724" y="3280022"/>
            <a:ext cx="1436599" cy="1436599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4705" y="3336278"/>
            <a:ext cx="1996173" cy="1244094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17592" y="5402945"/>
            <a:ext cx="1408176" cy="969264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17748" y="3509138"/>
            <a:ext cx="2308020" cy="115401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8225" y="5039852"/>
            <a:ext cx="1605199" cy="1605199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4751" y="3871321"/>
            <a:ext cx="2606163" cy="82299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1505" y="3062628"/>
            <a:ext cx="2859397" cy="640060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72266" y="4895945"/>
            <a:ext cx="2857500" cy="84772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70582" y="5039852"/>
            <a:ext cx="2980640" cy="155986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07760" y="4960592"/>
            <a:ext cx="1671650" cy="1671650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461" y="3598386"/>
            <a:ext cx="2194299" cy="809741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35836" y="5773629"/>
            <a:ext cx="3333750" cy="7905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58197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Private sector</a:t>
            </a:r>
            <a:endParaRPr lang="en-US" b="1" dirty="0"/>
          </a:p>
        </p:txBody>
      </p:sp>
      <p:pic>
        <p:nvPicPr>
          <p:cNvPr id="20" name="Content Placeholder 19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8275" y="1325890"/>
            <a:ext cx="2352675" cy="781050"/>
          </a:xfrm>
        </p:spPr>
      </p:pic>
      <p:pic>
        <p:nvPicPr>
          <p:cNvPr id="25" name="Picture 2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8" y="6076426"/>
            <a:ext cx="3095493" cy="577516"/>
          </a:xfrm>
          <a:prstGeom prst="rect">
            <a:avLst/>
          </a:prstGeom>
        </p:spPr>
      </p:pic>
      <p:pic>
        <p:nvPicPr>
          <p:cNvPr id="26" name="Picture 2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57609" y="1608128"/>
            <a:ext cx="3400928" cy="637674"/>
          </a:xfrm>
          <a:prstGeom prst="rect">
            <a:avLst/>
          </a:prstGeom>
        </p:spPr>
      </p:pic>
      <p:pic>
        <p:nvPicPr>
          <p:cNvPr id="27" name="Picture 26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093372" y="1518581"/>
            <a:ext cx="2237131" cy="768101"/>
          </a:xfrm>
          <a:prstGeom prst="rect">
            <a:avLst/>
          </a:prstGeom>
        </p:spPr>
      </p:pic>
      <p:pic>
        <p:nvPicPr>
          <p:cNvPr id="28" name="Picture 27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28" t="23720" r="8190" b="4523"/>
          <a:stretch/>
        </p:blipFill>
        <p:spPr>
          <a:xfrm>
            <a:off x="343859" y="2302267"/>
            <a:ext cx="1550819" cy="1312231"/>
          </a:xfrm>
          <a:prstGeom prst="rect">
            <a:avLst/>
          </a:prstGeom>
        </p:spPr>
      </p:pic>
      <p:pic>
        <p:nvPicPr>
          <p:cNvPr id="29" name="Picture 2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0102" y="2380003"/>
            <a:ext cx="2347769" cy="1429822"/>
          </a:xfrm>
          <a:prstGeom prst="rect">
            <a:avLst/>
          </a:prstGeom>
        </p:spPr>
      </p:pic>
      <p:pic>
        <p:nvPicPr>
          <p:cNvPr id="30" name="Picture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7221" y="2476236"/>
            <a:ext cx="1135481" cy="1135481"/>
          </a:xfrm>
          <a:prstGeom prst="rect">
            <a:avLst/>
          </a:prstGeom>
        </p:spPr>
      </p:pic>
      <p:pic>
        <p:nvPicPr>
          <p:cNvPr id="31" name="Picture 3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12142" y="2582627"/>
            <a:ext cx="2310064" cy="73378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04503" y="6031932"/>
            <a:ext cx="2582796" cy="615546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3859" y="3809825"/>
            <a:ext cx="1445903" cy="1445903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94678" y="4083923"/>
            <a:ext cx="3024534" cy="860124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07303" y="1526239"/>
            <a:ext cx="1387609" cy="138760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92513" y="1398546"/>
            <a:ext cx="1626696" cy="90372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706" t="27416" r="12680" b="18449"/>
          <a:stretch/>
        </p:blipFill>
        <p:spPr>
          <a:xfrm>
            <a:off x="8423436" y="2674578"/>
            <a:ext cx="1658072" cy="1283668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2699" y="5318768"/>
            <a:ext cx="3182942" cy="539863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9244" y="5349239"/>
            <a:ext cx="1365385" cy="1365385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114281" y="3094914"/>
            <a:ext cx="1937055" cy="1659952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36571" y="4233020"/>
            <a:ext cx="2349679" cy="1457076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10194" y="4390370"/>
            <a:ext cx="2380143" cy="716059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9016" y="5381542"/>
            <a:ext cx="1339811" cy="1339811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9879" y="5407715"/>
            <a:ext cx="1287468" cy="12874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237399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Private sector</a:t>
            </a:r>
            <a:endParaRPr lang="en-US" b="1" dirty="0"/>
          </a:p>
        </p:txBody>
      </p:sp>
      <p:pic>
        <p:nvPicPr>
          <p:cNvPr id="17" name="Content Placeholder 16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4716" y="5038242"/>
            <a:ext cx="2085714" cy="838095"/>
          </a:xfrm>
        </p:spPr>
      </p:pic>
      <p:pic>
        <p:nvPicPr>
          <p:cNvPr id="18" name="Picture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72574" y="1442332"/>
            <a:ext cx="1690688" cy="1690688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456" t="20618" r="15262" b="18654"/>
          <a:stretch/>
        </p:blipFill>
        <p:spPr>
          <a:xfrm>
            <a:off x="287145" y="1400378"/>
            <a:ext cx="1909010" cy="1203156"/>
          </a:xfrm>
          <a:prstGeom prst="rect">
            <a:avLst/>
          </a:prstGeom>
        </p:spPr>
      </p:pic>
      <p:pic>
        <p:nvPicPr>
          <p:cNvPr id="21" name="Picture 20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" y="4243145"/>
            <a:ext cx="3019425" cy="1447800"/>
          </a:xfrm>
          <a:prstGeom prst="rect">
            <a:avLst/>
          </a:prstGeom>
        </p:spPr>
      </p:pic>
      <p:pic>
        <p:nvPicPr>
          <p:cNvPr id="22" name="Picture 2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27" y="1330332"/>
            <a:ext cx="2162175" cy="2114550"/>
          </a:xfrm>
          <a:prstGeom prst="rect">
            <a:avLst/>
          </a:prstGeom>
        </p:spPr>
      </p:pic>
      <p:pic>
        <p:nvPicPr>
          <p:cNvPr id="23" name="Picture 22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330" y="2689018"/>
            <a:ext cx="3542857" cy="1460317"/>
          </a:xfrm>
          <a:prstGeom prst="rect">
            <a:avLst/>
          </a:prstGeom>
        </p:spPr>
      </p:pic>
      <p:pic>
        <p:nvPicPr>
          <p:cNvPr id="24" name="Picture 23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20095" y="4116047"/>
            <a:ext cx="2166018" cy="71262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5501" y="3030025"/>
            <a:ext cx="2548100" cy="730158"/>
          </a:xfrm>
          <a:prstGeom prst="rect">
            <a:avLst/>
          </a:prstGeom>
        </p:spPr>
      </p:pic>
      <p:pic>
        <p:nvPicPr>
          <p:cNvPr id="33" name="Picture 3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83398" y="1442332"/>
            <a:ext cx="2127291" cy="1063646"/>
          </a:xfrm>
          <a:prstGeom prst="rect">
            <a:avLst/>
          </a:prstGeom>
        </p:spPr>
      </p:pic>
      <p:pic>
        <p:nvPicPr>
          <p:cNvPr id="34" name="Picture 33"/>
          <p:cNvPicPr>
            <a:picLocks noChangeAspect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159" y="5957063"/>
            <a:ext cx="2857500" cy="552450"/>
          </a:xfrm>
          <a:prstGeom prst="rect">
            <a:avLst/>
          </a:prstGeom>
        </p:spPr>
      </p:pic>
      <p:pic>
        <p:nvPicPr>
          <p:cNvPr id="35" name="Picture 34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21530" y="5130310"/>
            <a:ext cx="1378021" cy="514376"/>
          </a:xfrm>
          <a:prstGeom prst="rect">
            <a:avLst/>
          </a:prstGeom>
        </p:spPr>
      </p:pic>
      <p:pic>
        <p:nvPicPr>
          <p:cNvPr id="36" name="Picture 35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82318" y="4197469"/>
            <a:ext cx="2705100" cy="561975"/>
          </a:xfrm>
          <a:prstGeom prst="rect">
            <a:avLst/>
          </a:prstGeom>
        </p:spPr>
      </p:pic>
      <p:pic>
        <p:nvPicPr>
          <p:cNvPr id="37" name="Picture 36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2954" y="1581155"/>
            <a:ext cx="2844619" cy="896055"/>
          </a:xfrm>
          <a:prstGeom prst="rect">
            <a:avLst/>
          </a:prstGeom>
        </p:spPr>
      </p:pic>
      <p:pic>
        <p:nvPicPr>
          <p:cNvPr id="38" name="Picture 37"/>
          <p:cNvPicPr>
            <a:picLocks noChangeAspect="1"/>
          </p:cNvPicPr>
          <p:nvPr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5527" y="3762062"/>
            <a:ext cx="1882624" cy="18826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057729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MILTRY SECTOR</a:t>
            </a:r>
            <a:endParaRPr lang="en-US" b="1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43578" y="2110045"/>
            <a:ext cx="1737059" cy="1737059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94" y="1690688"/>
            <a:ext cx="1541317" cy="2156416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0445" y="2550679"/>
            <a:ext cx="1866037" cy="1148335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40707" y="1999426"/>
            <a:ext cx="1916181" cy="2204357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0973" y="4094840"/>
            <a:ext cx="1487622" cy="2005895"/>
          </a:xfrm>
          <a:prstGeom prst="rect">
            <a:avLst/>
          </a:prstGeom>
        </p:spPr>
      </p:pic>
      <p:pic>
        <p:nvPicPr>
          <p:cNvPr id="11" name="Content Placeholder 10"/>
          <p:cNvPicPr>
            <a:picLocks noGrp="1" noChangeAspect="1"/>
          </p:cNvPicPr>
          <p:nvPr>
            <p:ph idx="1"/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92294" y="4825016"/>
            <a:ext cx="1920406" cy="1170533"/>
          </a:xfr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1467" y="5020974"/>
            <a:ext cx="2942111" cy="7786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30889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 smtClean="0"/>
              <a:t>Restaurants and food</a:t>
            </a:r>
            <a:endParaRPr lang="en-US" b="1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280" y="1821987"/>
            <a:ext cx="1636085" cy="1636085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77" t="13976" r="11402" b="12981"/>
          <a:stretch/>
        </p:blipFill>
        <p:spPr>
          <a:xfrm>
            <a:off x="2275889" y="1815310"/>
            <a:ext cx="1626833" cy="1552887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0344" y="1815310"/>
            <a:ext cx="1612231" cy="1612231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75976" y="4422190"/>
            <a:ext cx="2225058" cy="860886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54" t="33855" b="37097"/>
          <a:stretch/>
        </p:blipFill>
        <p:spPr>
          <a:xfrm>
            <a:off x="2301065" y="3722926"/>
            <a:ext cx="1681400" cy="54543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69304" y="5903053"/>
            <a:ext cx="2709155" cy="822873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4438" y="3755749"/>
            <a:ext cx="1536691" cy="1536691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241471" y="1796285"/>
            <a:ext cx="1728537" cy="1728537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70803" y="1791759"/>
            <a:ext cx="1632284" cy="1632284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12099" y="1765179"/>
            <a:ext cx="1712495" cy="1712495"/>
          </a:xfrm>
          <a:prstGeom prst="rect">
            <a:avLst/>
          </a:prstGeo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9094" y="5658980"/>
            <a:ext cx="4572000" cy="1000125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 rotWithShape="1"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117" b="21780"/>
          <a:stretch/>
        </p:blipFill>
        <p:spPr>
          <a:xfrm>
            <a:off x="4505881" y="3592719"/>
            <a:ext cx="2031919" cy="101065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2380" y="3825771"/>
            <a:ext cx="2064427" cy="155520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04206" y="3716919"/>
            <a:ext cx="1253675" cy="1772905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544" t="32723" r="8189" b="36557"/>
          <a:stretch/>
        </p:blipFill>
        <p:spPr>
          <a:xfrm>
            <a:off x="4538080" y="4715269"/>
            <a:ext cx="2299621" cy="880102"/>
          </a:xfrm>
          <a:prstGeom prst="rect">
            <a:avLst/>
          </a:prstGeom>
        </p:spPr>
      </p:pic>
      <p:pic>
        <p:nvPicPr>
          <p:cNvPr id="18" name="Picture 17"/>
          <p:cNvPicPr>
            <a:picLocks noChangeAspect="1"/>
          </p:cNvPicPr>
          <p:nvPr/>
        </p:nvPicPr>
        <p:blipFill rotWithShape="1"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641" r="30728"/>
          <a:stretch/>
        </p:blipFill>
        <p:spPr>
          <a:xfrm>
            <a:off x="10504914" y="3650976"/>
            <a:ext cx="1636597" cy="1542427"/>
          </a:xfrm>
          <a:prstGeom prst="rect">
            <a:avLst/>
          </a:prstGeom>
        </p:spPr>
      </p:pic>
      <p:pic>
        <p:nvPicPr>
          <p:cNvPr id="19" name="Picture 18"/>
          <p:cNvPicPr>
            <a:picLocks noChangeAspect="1"/>
          </p:cNvPicPr>
          <p:nvPr/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620872" y="5420335"/>
            <a:ext cx="1238769" cy="1238769"/>
          </a:xfrm>
          <a:prstGeom prst="rect">
            <a:avLst/>
          </a:prstGeom>
        </p:spPr>
      </p:pic>
      <p:pic>
        <p:nvPicPr>
          <p:cNvPr id="20" name="Picture 19"/>
          <p:cNvPicPr>
            <a:picLocks noChangeAspect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1450" y="5681921"/>
            <a:ext cx="2220094" cy="8880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613782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600</TotalTime>
  <Words>40</Words>
  <Application>Microsoft Office PowerPoint</Application>
  <PresentationFormat>Widescreen</PresentationFormat>
  <Paragraphs>16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Theme</vt:lpstr>
      <vt:lpstr>GOVERNMENT SECTOR</vt:lpstr>
      <vt:lpstr>GOVERNMENT SECTOR</vt:lpstr>
      <vt:lpstr>GOVERNMENT SECTOR</vt:lpstr>
      <vt:lpstr>PRIVITE SECTOR</vt:lpstr>
      <vt:lpstr>Private sector</vt:lpstr>
      <vt:lpstr>Private sector</vt:lpstr>
      <vt:lpstr>Private sector</vt:lpstr>
      <vt:lpstr>MILTRY SECTOR</vt:lpstr>
      <vt:lpstr>Restaurants and food</vt:lpstr>
      <vt:lpstr>Restaurants and food</vt:lpstr>
      <vt:lpstr>School and university section</vt:lpstr>
      <vt:lpstr>School and university section</vt:lpstr>
      <vt:lpstr>Hospital and pharmacy</vt:lpstr>
      <vt:lpstr>Hospital and pharmacy</vt:lpstr>
      <vt:lpstr>NGO and Trust</vt:lpstr>
      <vt:lpstr>Banks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AMT</dc:creator>
  <cp:lastModifiedBy>AMT</cp:lastModifiedBy>
  <cp:revision>48</cp:revision>
  <dcterms:created xsi:type="dcterms:W3CDTF">2022-07-02T04:39:00Z</dcterms:created>
  <dcterms:modified xsi:type="dcterms:W3CDTF">2024-04-25T08:10:08Z</dcterms:modified>
</cp:coreProperties>
</file>